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6" r:id="rId4"/>
    <p:sldId id="267" r:id="rId5"/>
    <p:sldId id="265" r:id="rId6"/>
    <p:sldId id="26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Quelle est la règle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86E09B8-6665-067B-7563-51099E641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Quelle est la règle ?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6B3EC875-AC16-4A21-A67D-3F27C7BBEF28}"/>
              </a:ext>
            </a:extLst>
          </p:cNvPr>
          <p:cNvSpPr txBox="1">
            <a:spLocks/>
          </p:cNvSpPr>
          <p:nvPr/>
        </p:nvSpPr>
        <p:spPr>
          <a:xfrm>
            <a:off x="4437889" y="1253331"/>
            <a:ext cx="3316222" cy="509119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bois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 voitures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cherches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BF7C3F1-DFA8-AD6A-BA8A-32C4EFD21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Quelle est la règle ?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5E97313-4C72-42FF-A7D5-1BE66AFE9467}"/>
              </a:ext>
            </a:extLst>
          </p:cNvPr>
          <p:cNvSpPr txBox="1">
            <a:spLocks/>
          </p:cNvSpPr>
          <p:nvPr/>
        </p:nvSpPr>
        <p:spPr>
          <a:xfrm>
            <a:off x="4437889" y="1253331"/>
            <a:ext cx="3316222" cy="509119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boi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nous parton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 voiture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cherche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11E3025-271A-52E5-3F76-F98903827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9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718" y="-260294"/>
            <a:ext cx="9423400" cy="1325563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règle : </a:t>
            </a:r>
            <a:endParaRPr lang="fr-FR" b="1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13AAE76-3792-4EF2-A699-869189E59C7D}"/>
              </a:ext>
            </a:extLst>
          </p:cNvPr>
          <p:cNvSpPr/>
          <p:nvPr/>
        </p:nvSpPr>
        <p:spPr>
          <a:xfrm>
            <a:off x="699024" y="1013766"/>
            <a:ext cx="10793951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8C2A2E2-1CFE-417B-88D3-E8FFB9877E1E}"/>
              </a:ext>
            </a:extLst>
          </p:cNvPr>
          <p:cNvSpPr txBox="1"/>
          <p:nvPr/>
        </p:nvSpPr>
        <p:spPr>
          <a:xfrm>
            <a:off x="4752101" y="957160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9333C954-4316-4C91-B858-EDD5F701DE87}"/>
              </a:ext>
            </a:extLst>
          </p:cNvPr>
          <p:cNvCxnSpPr>
            <a:cxnSpLocks/>
          </p:cNvCxnSpPr>
          <p:nvPr/>
        </p:nvCxnSpPr>
        <p:spPr>
          <a:xfrm flipH="1">
            <a:off x="3068202" y="1451450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4C10D503-DF0B-423D-A793-C924442F55C3}"/>
              </a:ext>
            </a:extLst>
          </p:cNvPr>
          <p:cNvSpPr txBox="1"/>
          <p:nvPr/>
        </p:nvSpPr>
        <p:spPr>
          <a:xfrm>
            <a:off x="8852770" y="2278165"/>
            <a:ext cx="1841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muette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B144CADE-54F6-4612-A6FC-125B4E036811}"/>
              </a:ext>
            </a:extLst>
          </p:cNvPr>
          <p:cNvCxnSpPr>
            <a:cxnSpLocks/>
          </p:cNvCxnSpPr>
          <p:nvPr/>
        </p:nvCxnSpPr>
        <p:spPr>
          <a:xfrm>
            <a:off x="7475871" y="1393183"/>
            <a:ext cx="1412683" cy="846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8F9EB5EA-AB30-49FD-B7B2-9B61704038A4}"/>
              </a:ext>
            </a:extLst>
          </p:cNvPr>
          <p:cNvCxnSpPr>
            <a:cxnSpLocks/>
          </p:cNvCxnSpPr>
          <p:nvPr/>
        </p:nvCxnSpPr>
        <p:spPr>
          <a:xfrm>
            <a:off x="6095999" y="1541935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C5087D17-B9D7-49CD-A94E-B3528F4AB974}"/>
              </a:ext>
            </a:extLst>
          </p:cNvPr>
          <p:cNvSpPr txBox="1"/>
          <p:nvPr/>
        </p:nvSpPr>
        <p:spPr>
          <a:xfrm>
            <a:off x="7719774" y="2862940"/>
            <a:ext cx="401710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 de mots invariables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(dans, jamais…)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terminaison d’un verbe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(tu danses, nous voyons…)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certains noms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(bois, tas, pays…)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mots au pluriel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(femmes, belles, ...)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7061584-36E1-05C2-9F5B-6185AE71C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2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S muet ou non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986" y="1419941"/>
            <a:ext cx="5473328" cy="511148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oleil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dan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boi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mai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our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tu parle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ro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e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les chat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C11854E-0786-4F05-DB9B-703C1C668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6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S muet ou non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986" y="1419941"/>
            <a:ext cx="5473328" cy="511148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oleil 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dan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boi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mai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on 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our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tu parle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ro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e 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les chat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99FE8F4-E4BF-146F-92A3-08D58C5B5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751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157</Words>
  <Application>Microsoft Office PowerPoint</Application>
  <PresentationFormat>Grand écran</PresentationFormat>
  <Paragraphs>62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Rituel 1</vt:lpstr>
      <vt:lpstr>Quelle est la règle ? </vt:lpstr>
      <vt:lpstr>Quelle est la règle ? </vt:lpstr>
      <vt:lpstr>La règle : </vt:lpstr>
      <vt:lpstr>S muet ou non ?</vt:lpstr>
      <vt:lpstr>S muet ou non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2022-08-06T14:54:22Z</dcterms:modified>
</cp:coreProperties>
</file>